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609D5-95FD-4F95-9A1A-21BA108B99EF}" type="datetimeFigureOut">
              <a:rPr lang="ko-KR" altLang="en-US" smtClean="0"/>
              <a:t>2016-05-09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09B56-5557-41F8-B9D8-38284A547D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79351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B609D5-95FD-4F95-9A1A-21BA108B99EF}" type="datetimeFigureOut">
              <a:rPr lang="ko-KR" altLang="en-US" smtClean="0"/>
              <a:t>2016-05-09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109B56-5557-41F8-B9D8-38284A547D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65891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sz="3200" b="1" smtClean="0">
                <a:solidFill>
                  <a:srgbClr val="FF0066"/>
                </a:solidFill>
                <a:latin typeface="Lucida Sans Unicode" pitchFamily="34" charset="0"/>
              </a:rPr>
              <a:t>Game Programming with DirectX</a:t>
            </a:r>
            <a:endParaRPr lang="en-US" altLang="ko-KR" sz="3200" b="1" dirty="0" smtClean="0">
              <a:solidFill>
                <a:srgbClr val="FF0066"/>
              </a:solidFill>
              <a:latin typeface="Lucida Sans Unicode" pitchFamily="34" charset="0"/>
            </a:endParaRP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7787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HLSL(High Level Shader Language for DirectX)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2932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HLSL(High Level Shading Language for DirectX)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9864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HLSL(High Level Shading Language for DirectX)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9636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HLSL(High Level Shading Language for DirectX)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273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HLSL(High Level Shading Language for DirectX)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3302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HLSL(High Level Shading Language for DirectX)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0724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HLSL(High Level Shading Language for DirectX)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795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HLSL(High Level Shading Language for DirectX)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4848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HLSL(High Level Shading Language for DirectX)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5270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HLSL(Per-Component Math Operations)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7895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4876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HLSL(Per-Component Math Operations)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2117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HLSL(Per-Component Math Operations)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3864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HLSL(High Level Shading Language for DirectX)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778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HLSL(High Level Shading Language for DirectX)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885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HLSL(High Level Shading Language for DirectX)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1247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HLSL(High Level Shading Language for DirectX)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8005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HLSL(High Level Shading Language for DirectX)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0560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HLSL(High Level Shading Language for DirectX)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6382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HLSL(High Level Shading Language for DirectX)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5927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HLSL(High Level Shading Language for DirectX)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0411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HLSL(High Level Shader Language for DirectX)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6871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HLSL(High Level Shading Language for DirectX)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7345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HLSL(High Level Shading Language for DirectX)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3407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HLSL(High Level Shading Language for DirectX)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837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HLSL(High Level Shading Language for DirectX)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4086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HLSL(High Level Shading Language for DirectX)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9649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HLSL(High Level Shading Language for DirectX)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6765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HLSL(High Level Shading Language for DirectX)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787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HLSL(High Level Shading Language for DirectX)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03167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HLSL(High Level Shading Language for DirectX)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37155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HLSL(High Level Shading Language for DirectX)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2473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HLSL(High Level Shader Language for DirectX)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60193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HLSL(High Level Shading Language for DirectX)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99246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HLSL(High Level Shading Language for DirectX)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18666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HLSL(High Level Shading Language for DirectX)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57357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HLSL(High Level Shading Language for DirectX)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54783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HLSL(High Level Shading Language for DirectX)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6482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HLSL(High Level Shading Language for DirectX)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33055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HLSL(High Level Shading Language for DirectX)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81269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HLSL(High Level Shading Language for DirectX)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18146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HLSL(High Level Shading Language for DirectX)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87697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HLSL(High Level Shading Language for DirectX)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647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HLSL(High Level Shader Language for DirectX)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232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HLSL(High Level Shading Language for DirectX)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81487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HLSL(High Level Shading Language for DirectX)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09997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HLSL(High Level Shading Language for DirectX)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16027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HLSL(High Level Shading Language for DirectX)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47436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HLSL(High Level Shading Language for DirectX)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08287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HLSL(High Level Shading Language for DirectX)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95157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HLSL(High Level Shading Language for DirectX)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56500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HLSL(High Level Shading Language for DirectX)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6112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HLSL(High Level Shading Language for DirectX)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0306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HLSL(High Level Shading Language for DirectX)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7757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HLSL(High Level Shading Language for DirectX)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2396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HLSL(High Level Shading Language for DirectX)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7944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382</Words>
  <Application>Microsoft Office PowerPoint</Application>
  <PresentationFormat>화면 슬라이드 쇼(4:3)</PresentationFormat>
  <Paragraphs>57</Paragraphs>
  <Slides>57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57</vt:i4>
      </vt:variant>
    </vt:vector>
  </HeadingPairs>
  <TitlesOfParts>
    <vt:vector size="61" baseType="lpstr">
      <vt:lpstr>맑은 고딕</vt:lpstr>
      <vt:lpstr>Arial</vt:lpstr>
      <vt:lpstr>Lucida Sans Unicode</vt:lpstr>
      <vt:lpstr>Office 테마</vt:lpstr>
      <vt:lpstr>Game Programming with DirectX</vt:lpstr>
      <vt:lpstr>Direct3D 파이프라인</vt:lpstr>
      <vt:lpstr>HLSL(High Level Shader Language for DirectX)</vt:lpstr>
      <vt:lpstr>HLSL(High Level Shader Language for DirectX)</vt:lpstr>
      <vt:lpstr>HLSL(High Level Shader Language for DirectX)</vt:lpstr>
      <vt:lpstr>HLSL(High Level Shading Language for DirectX)</vt:lpstr>
      <vt:lpstr>HLSL(High Level Shading Language for DirectX)</vt:lpstr>
      <vt:lpstr>HLSL(High Level Shading Language for DirectX)</vt:lpstr>
      <vt:lpstr>HLSL(High Level Shading Language for DirectX)</vt:lpstr>
      <vt:lpstr>HLSL(High Level Shader Language for DirectX)</vt:lpstr>
      <vt:lpstr>HLSL(High Level Shading Language for DirectX)</vt:lpstr>
      <vt:lpstr>HLSL(High Level Shading Language for DirectX)</vt:lpstr>
      <vt:lpstr>HLSL(High Level Shading Language for DirectX)</vt:lpstr>
      <vt:lpstr>HLSL(High Level Shading Language for DirectX)</vt:lpstr>
      <vt:lpstr>HLSL(High Level Shading Language for DirectX)</vt:lpstr>
      <vt:lpstr>HLSL(High Level Shading Language for DirectX)</vt:lpstr>
      <vt:lpstr>HLSL(High Level Shading Language for DirectX)</vt:lpstr>
      <vt:lpstr>HLSL(High Level Shading Language for DirectX)</vt:lpstr>
      <vt:lpstr>HLSL(Per-Component Math Operations)</vt:lpstr>
      <vt:lpstr>HLSL(Per-Component Math Operations)</vt:lpstr>
      <vt:lpstr>HLSL(Per-Component Math Operations)</vt:lpstr>
      <vt:lpstr>HLSL(High Level Shading Language for DirectX)</vt:lpstr>
      <vt:lpstr>HLSL(High Level Shading Language for DirectX)</vt:lpstr>
      <vt:lpstr>HLSL(High Level Shading Language for DirectX)</vt:lpstr>
      <vt:lpstr>HLSL(High Level Shading Language for DirectX)</vt:lpstr>
      <vt:lpstr>HLSL(High Level Shading Language for DirectX)</vt:lpstr>
      <vt:lpstr>HLSL(High Level Shading Language for DirectX)</vt:lpstr>
      <vt:lpstr>HLSL(High Level Shading Language for DirectX)</vt:lpstr>
      <vt:lpstr>HLSL(High Level Shading Language for DirectX)</vt:lpstr>
      <vt:lpstr>HLSL(High Level Shading Language for DirectX)</vt:lpstr>
      <vt:lpstr>HLSL(High Level Shading Language for DirectX)</vt:lpstr>
      <vt:lpstr>HLSL(High Level Shading Language for DirectX)</vt:lpstr>
      <vt:lpstr>HLSL(High Level Shading Language for DirectX)</vt:lpstr>
      <vt:lpstr>HLSL(High Level Shading Language for DirectX)</vt:lpstr>
      <vt:lpstr>HLSL(High Level Shading Language for DirectX)</vt:lpstr>
      <vt:lpstr>HLSL(High Level Shading Language for DirectX)</vt:lpstr>
      <vt:lpstr>HLSL(High Level Shading Language for DirectX)</vt:lpstr>
      <vt:lpstr>HLSL(High Level Shading Language for DirectX)</vt:lpstr>
      <vt:lpstr>HLSL(High Level Shading Language for DirectX)</vt:lpstr>
      <vt:lpstr>HLSL(High Level Shading Language for DirectX)</vt:lpstr>
      <vt:lpstr>HLSL(High Level Shading Language for DirectX)</vt:lpstr>
      <vt:lpstr>HLSL(High Level Shading Language for DirectX)</vt:lpstr>
      <vt:lpstr>HLSL(High Level Shading Language for DirectX)</vt:lpstr>
      <vt:lpstr>HLSL(High Level Shading Language for DirectX)</vt:lpstr>
      <vt:lpstr>HLSL(High Level Shading Language for DirectX)</vt:lpstr>
      <vt:lpstr>HLSL(High Level Shading Language for DirectX)</vt:lpstr>
      <vt:lpstr>HLSL(High Level Shading Language for DirectX)</vt:lpstr>
      <vt:lpstr>HLSL(High Level Shading Language for DirectX)</vt:lpstr>
      <vt:lpstr>HLSL(High Level Shading Language for DirectX)</vt:lpstr>
      <vt:lpstr>HLSL(High Level Shading Language for DirectX)</vt:lpstr>
      <vt:lpstr>HLSL(High Level Shading Language for DirectX)</vt:lpstr>
      <vt:lpstr>HLSL(High Level Shading Language for DirectX)</vt:lpstr>
      <vt:lpstr>HLSL(High Level Shading Language for DirectX)</vt:lpstr>
      <vt:lpstr>HLSL(High Level Shading Language for DirectX)</vt:lpstr>
      <vt:lpstr>HLSL(High Level Shading Language for DirectX)</vt:lpstr>
      <vt:lpstr>HLSL(High Level Shading Language for DirectX)</vt:lpstr>
      <vt:lpstr>HLSL(High Level Shading Language for DirectX)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Game Programming with DirectX</dc:title>
  <dc:creator>Louis</dc:creator>
  <cp:lastModifiedBy>Louis</cp:lastModifiedBy>
  <cp:revision>1</cp:revision>
  <dcterms:created xsi:type="dcterms:W3CDTF">2016-05-09T12:34:17Z</dcterms:created>
  <dcterms:modified xsi:type="dcterms:W3CDTF">2016-05-09T12:34:17Z</dcterms:modified>
</cp:coreProperties>
</file>